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42803763" cy="3027521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B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94"/>
    <p:restoredTop sz="94595"/>
  </p:normalViewPr>
  <p:slideViewPr>
    <p:cSldViewPr snapToGrid="0" snapToObjects="1">
      <p:cViewPr>
        <p:scale>
          <a:sx n="20" d="100"/>
          <a:sy n="20" d="100"/>
        </p:scale>
        <p:origin x="76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433DF-0B29-704A-AEEC-29F95A318D60}" type="datetimeFigureOut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152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microsoft.com/office/2007/relationships/hdphoto" Target="../media/hdphoto1.wdp"/><Relationship Id="rId7" Type="http://schemas.openxmlformats.org/officeDocument/2006/relationships/image" Target="../media/image5.png"/><Relationship Id="rId8" Type="http://schemas.microsoft.com/office/2007/relationships/hdphoto" Target="../media/hdphoto2.wdp"/><Relationship Id="rId9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7" r="11326"/>
          <a:stretch/>
        </p:blipFill>
        <p:spPr>
          <a:xfrm>
            <a:off x="0" y="0"/>
            <a:ext cx="42803764" cy="3027521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-26934" y="26715834"/>
            <a:ext cx="42830697" cy="3559379"/>
          </a:xfrm>
          <a:prstGeom prst="rect">
            <a:avLst/>
          </a:prstGeom>
          <a:solidFill>
            <a:srgbClr val="007D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4" descr="Image result for ngcm southampton 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29"/>
          <a:stretch/>
        </p:blipFill>
        <p:spPr bwMode="auto">
          <a:xfrm>
            <a:off x="39045105" y="26834668"/>
            <a:ext cx="3293327" cy="332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9632" y="26582502"/>
            <a:ext cx="14803427" cy="41857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711" b="89669" l="5976" r="93377">
                        <a14:foregroundMark x1="10223" y1="45455" x2="10223" y2="45455"/>
                        <a14:foregroundMark x1="21958" y1="52066" x2="21958" y2="52066"/>
                        <a14:foregroundMark x1="23974" y1="52066" x2="23974" y2="52066"/>
                        <a14:foregroundMark x1="29086" y1="51860" x2="29086" y2="51860"/>
                        <a14:foregroundMark x1="32325" y1="52479" x2="32325" y2="52479"/>
                        <a14:foregroundMark x1="37437" y1="46901" x2="37437" y2="46901"/>
                        <a14:foregroundMark x1="49964" y1="52686" x2="49964" y2="52686"/>
                        <a14:foregroundMark x1="65731" y1="51240" x2="65731" y2="51240"/>
                        <a14:foregroundMark x1="73866" y1="51033" x2="73866" y2="51033"/>
                        <a14:foregroundMark x1="78762" y1="51240" x2="78762" y2="51240"/>
                        <a14:foregroundMark x1="86465" y1="55579" x2="86465" y2="55579"/>
                        <a14:foregroundMark x1="80634" y1="30165" x2="80634" y2="30165"/>
                        <a14:foregroundMark x1="79626" y1="30372" x2="79626" y2="30372"/>
                        <a14:foregroundMark x1="71922" y1="30785" x2="71922" y2="30785"/>
                        <a14:foregroundMark x1="76026" y1="30165" x2="76026" y2="30165"/>
                        <a14:foregroundMark x1="73002" y1="25000" x2="73002" y2="25000"/>
                        <a14:foregroundMark x1="77682" y1="23554" x2="77682" y2="23554"/>
                        <a14:foregroundMark x1="77898" y1="35744" x2="77898" y2="35744"/>
                        <a14:foregroundMark x1="72498" y1="27686" x2="72498" y2="27686"/>
                        <a14:foregroundMark x1="68035" y1="24174" x2="68035" y2="24174"/>
                        <a14:foregroundMark x1="65371" y1="33678" x2="65371" y2="33678"/>
                        <a14:foregroundMark x1="64363" y1="32851" x2="64363" y2="32851"/>
                        <a14:foregroundMark x1="59827" y1="30785" x2="59827" y2="30785"/>
                        <a14:foregroundMark x1="62131" y1="35124" x2="62131" y2="35124"/>
                        <a14:foregroundMark x1="63859" y1="24380" x2="63859" y2="24380"/>
                        <a14:foregroundMark x1="59323" y1="23967" x2="59323" y2="23967"/>
                        <a14:foregroundMark x1="55436" y1="30579" x2="55436" y2="30579"/>
                        <a14:foregroundMark x1="52700" y1="33058" x2="52700" y2="33058"/>
                        <a14:foregroundMark x1="54356" y1="24380" x2="54356" y2="24380"/>
                        <a14:foregroundMark x1="53852" y1="27479" x2="53852" y2="27479"/>
                        <a14:foregroundMark x1="49748" y1="30785" x2="49748" y2="30785"/>
                        <a14:foregroundMark x1="47444" y1="31198" x2="47444" y2="31198"/>
                        <a14:foregroundMark x1="41109" y1="30579" x2="41109" y2="30579"/>
                        <a14:foregroundMark x1="43988" y1="27893" x2="43988" y2="27893"/>
                        <a14:backgroundMark x1="59467" y1="27273" x2="59467" y2="27273"/>
                      </a14:backgroundRemoval>
                    </a14:imgEffect>
                  </a14:imgLayer>
                </a14:imgProps>
              </a:ext>
            </a:extLst>
          </a:blip>
          <a:srcRect l="-1491" t="18375" r="7306" b="19570"/>
          <a:stretch/>
        </p:blipFill>
        <p:spPr>
          <a:xfrm>
            <a:off x="21849728" y="26969115"/>
            <a:ext cx="14637784" cy="336052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778" b="96627" l="1699" r="97948">
                        <a14:foregroundMark x1="50602" y1="90873" x2="50602" y2="90873"/>
                        <a14:foregroundMark x1="53503" y1="58532" x2="53503" y2="58532"/>
                        <a14:foregroundMark x1="82166" y1="50794" x2="82166" y2="50794"/>
                        <a14:foregroundMark x1="36660" y1="41270" x2="36660" y2="41270"/>
                        <a14:foregroundMark x1="4317" y1="34524" x2="4317" y2="34524"/>
                        <a14:foregroundMark x1="16844" y1="6151" x2="16844" y2="6151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547864" y="27097209"/>
            <a:ext cx="7840550" cy="2796627"/>
          </a:xfrm>
          <a:prstGeom prst="rect">
            <a:avLst/>
          </a:prstGeom>
          <a:ln>
            <a:noFill/>
          </a:ln>
        </p:spPr>
      </p:pic>
      <p:sp>
        <p:nvSpPr>
          <p:cNvPr id="18" name="Rectangle 17"/>
          <p:cNvSpPr/>
          <p:nvPr/>
        </p:nvSpPr>
        <p:spPr>
          <a:xfrm>
            <a:off x="13686503" y="27212003"/>
            <a:ext cx="75057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457200" y="391886"/>
            <a:ext cx="41881232" cy="868680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3728700" y="29489400"/>
            <a:ext cx="75057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00564" y="1514219"/>
            <a:ext cx="29698328" cy="10827515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3757670" y="718456"/>
            <a:ext cx="3618411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900" dirty="0" smtClean="0">
                <a:solidFill>
                  <a:srgbClr val="008BC6"/>
                </a:solidFill>
              </a:rPr>
              <a:t>Programming with</a:t>
            </a:r>
            <a:endParaRPr lang="is-IS" sz="19900" dirty="0" smtClean="0">
              <a:solidFill>
                <a:srgbClr val="008B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826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</TotalTime>
  <Words>2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Mostert M.B.</dc:creator>
  <cp:lastModifiedBy>Mostert M.B.</cp:lastModifiedBy>
  <cp:revision>8</cp:revision>
  <dcterms:created xsi:type="dcterms:W3CDTF">2017-03-02T20:13:18Z</dcterms:created>
  <dcterms:modified xsi:type="dcterms:W3CDTF">2017-03-02T22:24:39Z</dcterms:modified>
</cp:coreProperties>
</file>

<file path=docProps/thumbnail.jpeg>
</file>